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F8540E-A885-45DA-BD03-FCA4ABCC5D48}" type="datetimeFigureOut">
              <a:rPr lang="ar-IQ" smtClean="0"/>
              <a:t>03/02/1437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9F4B17-25EF-4F8C-A5F4-3857A31EBDD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ar-IQ" dirty="0" smtClean="0"/>
              <a:t>العناصر المعدنية </a:t>
            </a:r>
            <a:r>
              <a:rPr lang="en-US" dirty="0" smtClean="0"/>
              <a:t>Minerals 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609600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الصوديوم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ar-IQ" dirty="0" smtClean="0"/>
              <a:t>يحتوي جسم الانسان ما يقارب 100 غم</a:t>
            </a:r>
          </a:p>
          <a:p>
            <a:r>
              <a:rPr lang="ar-IQ" dirty="0" smtClean="0"/>
              <a:t>وظائفه : تنظيم ضغط الدم </a:t>
            </a:r>
          </a:p>
          <a:p>
            <a:r>
              <a:rPr lang="ar-IQ" dirty="0" smtClean="0"/>
              <a:t>التوازن الحامضي القاعدي</a:t>
            </a:r>
          </a:p>
          <a:p>
            <a:r>
              <a:rPr lang="ar-IQ" dirty="0" smtClean="0"/>
              <a:t>تنظيم ضربات القلب</a:t>
            </a:r>
          </a:p>
          <a:p>
            <a:r>
              <a:rPr lang="ar-IQ" dirty="0" smtClean="0"/>
              <a:t>امتصاص وتمثيل الكاربوهيدرات</a:t>
            </a:r>
            <a:endParaRPr lang="ar-IQ" dirty="0"/>
          </a:p>
          <a:p>
            <a:endParaRPr lang="ar-IQ" dirty="0" smtClean="0"/>
          </a:p>
          <a:p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36912"/>
            <a:ext cx="32403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يوجد في نقي العظم وهو المصدر الرئيسي له وملح الطعام</a:t>
            </a:r>
          </a:p>
          <a:p>
            <a:r>
              <a:rPr lang="ar-IQ" dirty="0" smtClean="0"/>
              <a:t>يسبب نقصه الى تشنجات وضعف وشعور بالغثيان</a:t>
            </a:r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338437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البوتاسيوم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يحتوي الجسم على حوالي 250 غم وهي موجودة تقريبا في داخل الخلايا</a:t>
            </a:r>
          </a:p>
          <a:p>
            <a:r>
              <a:rPr lang="ar-IQ" dirty="0" smtClean="0"/>
              <a:t>وظائفه : تنظيم الضغط داخل الخلايا</a:t>
            </a:r>
          </a:p>
          <a:p>
            <a:r>
              <a:rPr lang="ar-IQ" dirty="0" smtClean="0"/>
              <a:t>تنظيم الحامضية و القاعدية</a:t>
            </a:r>
          </a:p>
          <a:p>
            <a:r>
              <a:rPr lang="ar-IQ" dirty="0" smtClean="0"/>
              <a:t>الانعكاس العضلي العصبي</a:t>
            </a:r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44827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4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يوجد في الفواكه والخضروات ويؤدي نقصه الى ضعف العضلات</a:t>
            </a:r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05074"/>
            <a:ext cx="4464495" cy="2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الحديد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ar-IQ" dirty="0" smtClean="0"/>
              <a:t>يحتوي جسم الانسان 4 غم </a:t>
            </a:r>
          </a:p>
          <a:p>
            <a:r>
              <a:rPr lang="ar-IQ" dirty="0" smtClean="0"/>
              <a:t>توجد هذه الكمية في </a:t>
            </a:r>
            <a:r>
              <a:rPr lang="ar-IQ" dirty="0" err="1" smtClean="0"/>
              <a:t>الهيموكلوبين</a:t>
            </a:r>
            <a:r>
              <a:rPr lang="ar-IQ" dirty="0" smtClean="0"/>
              <a:t> </a:t>
            </a:r>
            <a:r>
              <a:rPr lang="ar-IQ" dirty="0" err="1" smtClean="0"/>
              <a:t>والمايوكلوبين</a:t>
            </a:r>
            <a:endParaRPr lang="ar-IQ" dirty="0" smtClean="0"/>
          </a:p>
          <a:p>
            <a:r>
              <a:rPr lang="ar-IQ" dirty="0" smtClean="0"/>
              <a:t>وظائفه : تركيب عدد من المركبات البيولوجية المهمة مثل تركيب </a:t>
            </a:r>
            <a:r>
              <a:rPr lang="ar-IQ" dirty="0" err="1" smtClean="0"/>
              <a:t>الهيموكلوبين</a:t>
            </a:r>
            <a:r>
              <a:rPr lang="ar-IQ" dirty="0" smtClean="0"/>
              <a:t> </a:t>
            </a:r>
            <a:r>
              <a:rPr lang="ar-IQ" dirty="0" err="1" smtClean="0"/>
              <a:t>والمايوكلوبين</a:t>
            </a:r>
            <a:endParaRPr lang="ar-IQ" dirty="0" smtClean="0"/>
          </a:p>
          <a:p>
            <a:r>
              <a:rPr lang="ar-IQ" dirty="0" smtClean="0"/>
              <a:t>تركيب عدد من الانزيمات</a:t>
            </a:r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14312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6" y="188640"/>
            <a:ext cx="3240360" cy="186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ar-IQ" dirty="0" smtClean="0"/>
              <a:t>يوجد في الخميرة الجافة واللحوم والكبد وصفار البيض والبقول والحبوب والخضروات الورقية الخضراء</a:t>
            </a:r>
          </a:p>
          <a:p>
            <a:r>
              <a:rPr lang="ar-IQ" dirty="0" err="1" smtClean="0"/>
              <a:t>سيبب</a:t>
            </a:r>
            <a:r>
              <a:rPr lang="ar-IQ" dirty="0" smtClean="0"/>
              <a:t> نقصه الى فقر الدم وسرعة التعب قصر التنفس واصفرار الوجه</a:t>
            </a:r>
            <a:endParaRPr lang="ar-IQ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55272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8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كل هذه العناصر تقريبا موجودة في :</a:t>
            </a:r>
            <a:endParaRPr lang="ar-IQ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816424" cy="249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600400" cy="249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4653136"/>
            <a:ext cx="6512511" cy="1143000"/>
          </a:xfrm>
        </p:spPr>
        <p:txBody>
          <a:bodyPr/>
          <a:lstStyle/>
          <a:p>
            <a:r>
              <a:rPr lang="ar-IQ" dirty="0" smtClean="0"/>
              <a:t>كيفية اختيار الغذاء اليومي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136904" cy="4320480"/>
          </a:xfrm>
        </p:spPr>
        <p:txBody>
          <a:bodyPr>
            <a:normAutofit lnSpcReduction="10000"/>
          </a:bodyPr>
          <a:lstStyle/>
          <a:p>
            <a:r>
              <a:rPr lang="ar-IQ" dirty="0" smtClean="0"/>
              <a:t>قبل السباق :</a:t>
            </a:r>
          </a:p>
          <a:p>
            <a:r>
              <a:rPr lang="ar-IQ" dirty="0" smtClean="0"/>
              <a:t>الاكل بكمية كافية وعدم الشعور بالجوع</a:t>
            </a:r>
          </a:p>
          <a:p>
            <a:r>
              <a:rPr lang="ar-IQ" dirty="0" smtClean="0"/>
              <a:t>يجب ان تكون المعدة والقسم العلوي من الامعاء خالية اثناء السباق </a:t>
            </a:r>
          </a:p>
          <a:p>
            <a:r>
              <a:rPr lang="ar-IQ" dirty="0" smtClean="0"/>
              <a:t>الكاربوهيدرات والبروتينات تهضم بعد 3 ساعات والشحوم والدهون 4-5 ساعة</a:t>
            </a:r>
          </a:p>
          <a:p>
            <a:r>
              <a:rPr lang="ar-IQ" dirty="0" smtClean="0"/>
              <a:t>اخذ كمية كافي من السوائل قبل السباق</a:t>
            </a:r>
          </a:p>
          <a:p>
            <a:r>
              <a:rPr lang="ar-IQ" dirty="0" smtClean="0"/>
              <a:t>تناول الاغذية المعتاد عليها الرياضي يوميا</a:t>
            </a:r>
          </a:p>
          <a:p>
            <a:r>
              <a:rPr lang="ar-IQ" dirty="0" smtClean="0"/>
              <a:t>عدم تناول السوائل الغازية</a:t>
            </a:r>
          </a:p>
          <a:p>
            <a:r>
              <a:rPr lang="ar-IQ" dirty="0" smtClean="0"/>
              <a:t>تناول كمية من الكاربوهيدرات اكبر من بقية المواد</a:t>
            </a:r>
          </a:p>
          <a:p>
            <a:r>
              <a:rPr lang="ar-IQ" dirty="0" smtClean="0"/>
              <a:t>تناول وجبات سائلة عند الرياضيين الذين يعانون من اضطرابات في الجهاز الهضمي  </a:t>
            </a:r>
          </a:p>
          <a:p>
            <a:pPr marL="0" indent="0">
              <a:buNone/>
            </a:pPr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474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ar-IQ" dirty="0" smtClean="0"/>
              <a:t>اثناء السباق :</a:t>
            </a:r>
          </a:p>
          <a:p>
            <a:r>
              <a:rPr lang="ar-IQ" dirty="0" smtClean="0"/>
              <a:t>تناول السوائل التي تحتوي على الكلوكوز والماء</a:t>
            </a:r>
          </a:p>
          <a:p>
            <a:r>
              <a:rPr lang="ar-IQ" dirty="0" smtClean="0"/>
              <a:t>بعد السباق :</a:t>
            </a:r>
          </a:p>
          <a:p>
            <a:r>
              <a:rPr lang="ar-IQ" dirty="0" smtClean="0"/>
              <a:t>اعادة ما فقده الجسم من الكاربوهيدرات والماء وتكون بعد السباق بساعة واحدة وكذلك في اليوم التالي تعويض ما فقده الجسم من المواد الغذائية المهمة</a:t>
            </a:r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60040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640960" cy="4525963"/>
          </a:xfrm>
        </p:spPr>
        <p:txBody>
          <a:bodyPr/>
          <a:lstStyle/>
          <a:p>
            <a:r>
              <a:rPr lang="ar-IQ" dirty="0" smtClean="0"/>
              <a:t>تحتاج جميع الاحياء الى كميات معينة من مواد لا عضوية من اجل نموها واستمرار حياتها</a:t>
            </a:r>
          </a:p>
          <a:p>
            <a:r>
              <a:rPr lang="ar-IQ" dirty="0" smtClean="0"/>
              <a:t>هناك ما يقارب 24 عنصر موجود في الجسم منها ( الكالسيوم والفسفور والصوديوم والبوتاسيوم والمغنيسيوم والكبريت والكلور والحديد ) وتسمى العناصر الرئيسية</a:t>
            </a:r>
          </a:p>
          <a:p>
            <a:r>
              <a:rPr lang="ar-IQ" dirty="0" smtClean="0"/>
              <a:t>هناك عناصر اخرى يحتاجها بكميات قليلة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421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وظائفها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بناء الهيكل والعظمي والاسنان</a:t>
            </a:r>
          </a:p>
          <a:p>
            <a:r>
              <a:rPr lang="ar-IQ" dirty="0" smtClean="0"/>
              <a:t>اداء وظائف كيميائية حيوية مثل الحديد والنحاس في تكوين </a:t>
            </a:r>
            <a:r>
              <a:rPr lang="ar-IQ" dirty="0" err="1" smtClean="0"/>
              <a:t>الهيموكلوبين</a:t>
            </a:r>
            <a:r>
              <a:rPr lang="ar-IQ" dirty="0" smtClean="0"/>
              <a:t> واليود في الغدة الدرقية</a:t>
            </a:r>
          </a:p>
          <a:p>
            <a:r>
              <a:rPr lang="ar-IQ" dirty="0" smtClean="0"/>
              <a:t>وظائف فيزيائية – كيميائية في حفظ الضغط </a:t>
            </a:r>
            <a:r>
              <a:rPr lang="ar-IQ" dirty="0" err="1" smtClean="0"/>
              <a:t>الازموزي</a:t>
            </a:r>
            <a:r>
              <a:rPr lang="ar-IQ" dirty="0" smtClean="0"/>
              <a:t> وحفظ التوازن الحامضي القاعدي في الجسم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649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الكالسيوم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اكثر عنصر موجود في الجسم ( 1.200 ) كغم 99 % في العظام</a:t>
            </a:r>
          </a:p>
          <a:p>
            <a:r>
              <a:rPr lang="ar-IQ" dirty="0" smtClean="0"/>
              <a:t>وظائفه : بناء الهيكل العظمي</a:t>
            </a:r>
          </a:p>
          <a:p>
            <a:r>
              <a:rPr lang="ar-IQ" dirty="0" smtClean="0"/>
              <a:t>تخثر الدم</a:t>
            </a:r>
          </a:p>
          <a:p>
            <a:r>
              <a:rPr lang="ar-IQ" dirty="0" smtClean="0"/>
              <a:t>ينظم النفاذية عبر جدران الخلايا</a:t>
            </a:r>
          </a:p>
          <a:p>
            <a:r>
              <a:rPr lang="ar-IQ" dirty="0" smtClean="0"/>
              <a:t>تقلص وانبساط العضلات</a:t>
            </a:r>
          </a:p>
          <a:p>
            <a:r>
              <a:rPr lang="ar-IQ" dirty="0" smtClean="0"/>
              <a:t>الانعكاس العصبي العضلي</a:t>
            </a:r>
          </a:p>
          <a:p>
            <a:r>
              <a:rPr lang="ar-IQ" dirty="0" smtClean="0"/>
              <a:t>التوازن الحامضي القاعدي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15302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يوجد في الحليب والخضروات</a:t>
            </a:r>
          </a:p>
          <a:p>
            <a:r>
              <a:rPr lang="ar-IQ" dirty="0" smtClean="0"/>
              <a:t>يسبب نقصه الى لين العظام الكساح وهشاشة العظام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52839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2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الفسفور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291264" cy="5832648"/>
          </a:xfrm>
        </p:spPr>
        <p:txBody>
          <a:bodyPr/>
          <a:lstStyle/>
          <a:p>
            <a:r>
              <a:rPr lang="ar-IQ" dirty="0" smtClean="0"/>
              <a:t>500 غم في جسم الانسان</a:t>
            </a:r>
          </a:p>
          <a:p>
            <a:r>
              <a:rPr lang="ar-IQ" dirty="0" smtClean="0"/>
              <a:t>يرتبط بالكالسيوم في الدور الغذائي</a:t>
            </a:r>
          </a:p>
          <a:p>
            <a:r>
              <a:rPr lang="ar-IQ" dirty="0" smtClean="0"/>
              <a:t>يحتاج بنسبة 2-1 في مرحلة النمو و1-1 في مرحلة البلوغ</a:t>
            </a:r>
          </a:p>
          <a:p>
            <a:r>
              <a:rPr lang="ar-IQ" dirty="0" smtClean="0"/>
              <a:t>وظائفه : تكوين العظام</a:t>
            </a:r>
          </a:p>
          <a:p>
            <a:r>
              <a:rPr lang="ar-IQ" dirty="0" smtClean="0"/>
              <a:t>تمثيل </a:t>
            </a:r>
            <a:r>
              <a:rPr lang="ar-IQ" dirty="0" err="1" smtClean="0"/>
              <a:t>االبروتينات</a:t>
            </a:r>
            <a:r>
              <a:rPr lang="ar-IQ" dirty="0" smtClean="0"/>
              <a:t> </a:t>
            </a:r>
            <a:r>
              <a:rPr lang="ar-IQ" dirty="0" err="1" smtClean="0"/>
              <a:t>والكاربوهيدرات</a:t>
            </a:r>
            <a:r>
              <a:rPr lang="ar-IQ" dirty="0" smtClean="0"/>
              <a:t> والدهون</a:t>
            </a:r>
          </a:p>
          <a:p>
            <a:r>
              <a:rPr lang="ar-IQ" dirty="0" smtClean="0"/>
              <a:t>تركيب قسم من الانزيمات</a:t>
            </a:r>
          </a:p>
          <a:p>
            <a:r>
              <a:rPr lang="ar-IQ" dirty="0" smtClean="0"/>
              <a:t>حفظ التوازن الحامضي القاعدي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7813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يوجد في الحليب والبيض واللحوم والاسماك والبقول</a:t>
            </a:r>
          </a:p>
          <a:p>
            <a:r>
              <a:rPr lang="ar-IQ" dirty="0" smtClean="0"/>
              <a:t>يسبب نقصه الى ضعف العضلات واختلال النمو </a:t>
            </a:r>
            <a:r>
              <a:rPr lang="ar-IQ" smtClean="0"/>
              <a:t>الطبيعي </a:t>
            </a:r>
            <a:r>
              <a:rPr lang="ar-IQ" smtClean="0"/>
              <a:t>واختلال </a:t>
            </a:r>
            <a:r>
              <a:rPr lang="ar-IQ" dirty="0" smtClean="0"/>
              <a:t>تكلس العظام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688632" cy="278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3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يختوي جسم الانسان 25 غم في العضلات اكثر نسبة من الكالسيوم</a:t>
            </a:r>
          </a:p>
          <a:p>
            <a:r>
              <a:rPr lang="ar-IQ" dirty="0" smtClean="0"/>
              <a:t>وظائفه: منشطا لعدد من الانزيمات</a:t>
            </a:r>
          </a:p>
          <a:p>
            <a:r>
              <a:rPr lang="ar-IQ" dirty="0" smtClean="0"/>
              <a:t>ضروري لوظائف الجهاز العصبي</a:t>
            </a:r>
            <a:endParaRPr lang="ar-IQ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5616624" cy="22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148064" y="3284984"/>
            <a:ext cx="30963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000" b="1" dirty="0" smtClean="0"/>
              <a:t>المغنيسيوم</a:t>
            </a:r>
            <a:endParaRPr lang="ar-IQ" sz="4000" b="1" dirty="0"/>
          </a:p>
        </p:txBody>
      </p:sp>
    </p:spTree>
    <p:extLst>
      <p:ext uri="{BB962C8B-B14F-4D97-AF65-F5344CB8AC3E}">
        <p14:creationId xmlns:p14="http://schemas.microsoft.com/office/powerpoint/2010/main" val="31127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229600" cy="6120680"/>
          </a:xfrm>
        </p:spPr>
        <p:txBody>
          <a:bodyPr/>
          <a:lstStyle/>
          <a:p>
            <a:r>
              <a:rPr lang="ar-IQ" dirty="0" smtClean="0"/>
              <a:t>يوجد في الاغذية النباتية و الحيوانية وهو يدخل في تركيب الكلوروفيل</a:t>
            </a:r>
          </a:p>
          <a:p>
            <a:r>
              <a:rPr lang="ar-IQ" dirty="0" smtClean="0"/>
              <a:t>يسبب نقصه الى خلل في عمل الاعصاب والعضلات وحصول رعشة وتشنجات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3" y="2564904"/>
            <a:ext cx="2822575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460851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زوايا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466</Words>
  <Application>Microsoft Office PowerPoint</Application>
  <PresentationFormat>عرض على الشاشة (3:4)‏</PresentationFormat>
  <Paragraphs>70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دفق الهواء</vt:lpstr>
      <vt:lpstr>العناصر المعدنية Minerals </vt:lpstr>
      <vt:lpstr>عرض تقديمي في PowerPoint</vt:lpstr>
      <vt:lpstr>وظائفها</vt:lpstr>
      <vt:lpstr>الكالسيوم</vt:lpstr>
      <vt:lpstr>عرض تقديمي في PowerPoint</vt:lpstr>
      <vt:lpstr>الفسفور</vt:lpstr>
      <vt:lpstr>عرض تقديمي في PowerPoint</vt:lpstr>
      <vt:lpstr>عرض تقديمي في PowerPoint</vt:lpstr>
      <vt:lpstr>عرض تقديمي في PowerPoint</vt:lpstr>
      <vt:lpstr>الصوديوم</vt:lpstr>
      <vt:lpstr>عرض تقديمي في PowerPoint</vt:lpstr>
      <vt:lpstr>البوتاسيوم</vt:lpstr>
      <vt:lpstr>عرض تقديمي في PowerPoint</vt:lpstr>
      <vt:lpstr>الحديد</vt:lpstr>
      <vt:lpstr>عرض تقديمي في PowerPoint</vt:lpstr>
      <vt:lpstr>عرض تقديمي في PowerPoint</vt:lpstr>
      <vt:lpstr>كيفية اختيار الغذاء اليومي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العناصر المعدنية Minerals</dc:title>
  <dc:creator>DR.Ahmed Saker 2o1O</dc:creator>
  <cp:lastModifiedBy>DR.Ahmed Saker 2o1O</cp:lastModifiedBy>
  <cp:revision>15</cp:revision>
  <dcterms:created xsi:type="dcterms:W3CDTF">2015-11-14T14:59:38Z</dcterms:created>
  <dcterms:modified xsi:type="dcterms:W3CDTF">2015-11-15T08:07:38Z</dcterms:modified>
</cp:coreProperties>
</file>